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491-5A8D-42AF-97EC-AD6BC04C6AE7}" type="datetimeFigureOut">
              <a:rPr lang="de-DE" smtClean="0"/>
              <a:t>28.04.2018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44BB3-D9C1-4932-A883-226CBC796E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491-5A8D-42AF-97EC-AD6BC04C6AE7}" type="datetimeFigureOut">
              <a:rPr lang="de-DE" smtClean="0"/>
              <a:t>28.04.2018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44BB3-D9C1-4932-A883-226CBC796E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491-5A8D-42AF-97EC-AD6BC04C6AE7}" type="datetimeFigureOut">
              <a:rPr lang="de-DE" smtClean="0"/>
              <a:t>28.04.2018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44BB3-D9C1-4932-A883-226CBC796E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491-5A8D-42AF-97EC-AD6BC04C6AE7}" type="datetimeFigureOut">
              <a:rPr lang="de-DE" smtClean="0"/>
              <a:t>28.04.2018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44BB3-D9C1-4932-A883-226CBC796E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491-5A8D-42AF-97EC-AD6BC04C6AE7}" type="datetimeFigureOut">
              <a:rPr lang="de-DE" smtClean="0"/>
              <a:t>28.04.2018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44BB3-D9C1-4932-A883-226CBC796E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491-5A8D-42AF-97EC-AD6BC04C6AE7}" type="datetimeFigureOut">
              <a:rPr lang="de-DE" smtClean="0"/>
              <a:t>28.04.2018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44BB3-D9C1-4932-A883-226CBC796E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491-5A8D-42AF-97EC-AD6BC04C6AE7}" type="datetimeFigureOut">
              <a:rPr lang="de-DE" smtClean="0"/>
              <a:t>28.04.2018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44BB3-D9C1-4932-A883-226CBC796E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491-5A8D-42AF-97EC-AD6BC04C6AE7}" type="datetimeFigureOut">
              <a:rPr lang="de-DE" smtClean="0"/>
              <a:t>28.04.2018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44BB3-D9C1-4932-A883-226CBC796E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491-5A8D-42AF-97EC-AD6BC04C6AE7}" type="datetimeFigureOut">
              <a:rPr lang="de-DE" smtClean="0"/>
              <a:t>28.04.2018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44BB3-D9C1-4932-A883-226CBC796E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491-5A8D-42AF-97EC-AD6BC04C6AE7}" type="datetimeFigureOut">
              <a:rPr lang="de-DE" smtClean="0"/>
              <a:t>28.04.2018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44BB3-D9C1-4932-A883-226CBC796E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7491-5A8D-42AF-97EC-AD6BC04C6AE7}" type="datetimeFigureOut">
              <a:rPr lang="de-DE" smtClean="0"/>
              <a:t>28.04.2018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44BB3-D9C1-4932-A883-226CBC796EBF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97491-5A8D-42AF-97EC-AD6BC04C6AE7}" type="datetimeFigureOut">
              <a:rPr lang="de-DE" smtClean="0"/>
              <a:t>28.04.2018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44BB3-D9C1-4932-A883-226CBC796EBF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almath-oberding.de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BERJ~1\AppData\Local\Temp\Rar$DIa4828.46865\static_qr_code_without_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88640"/>
            <a:ext cx="6336704" cy="63367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www.deutsche-digitale-bibliothek.de/binary/3ESZ7YAEGPCBLJNZ73VNFXRMVEGW5SGO/full/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410" y="260648"/>
            <a:ext cx="8839078" cy="62646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043608" y="2492896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www.realmath-oberding.de</a:t>
            </a:r>
            <a:r>
              <a:rPr lang="de-D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de-DE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Einführung Flächeninhalt im Rechteck und Quadrat</a:t>
            </a:r>
            <a:endParaRPr lang="de-DE" dirty="0"/>
          </a:p>
        </p:txBody>
      </p:sp>
      <p:pic>
        <p:nvPicPr>
          <p:cNvPr id="15362" name="Picture 2" descr="C:\Users\HUBERJ~1\AppData\Local\Temp\Rar$DIa6440.17738\static_qr_code_without_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124744"/>
            <a:ext cx="5688631" cy="56886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Berechnung Flächeninhalt im Rechteck 1. Übung</a:t>
            </a:r>
            <a:endParaRPr lang="de-DE" dirty="0"/>
          </a:p>
        </p:txBody>
      </p:sp>
      <p:pic>
        <p:nvPicPr>
          <p:cNvPr id="16386" name="Picture 2" descr="C:\Users\HUBERJ~1\AppData\Local\Temp\Rar$DIa5780.31684\static_qr_code_without_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124745"/>
            <a:ext cx="5688632" cy="56886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de-DE" dirty="0" smtClean="0"/>
              <a:t>Rechtecke zeichnen</a:t>
            </a:r>
            <a:endParaRPr lang="de-DE" dirty="0"/>
          </a:p>
        </p:txBody>
      </p:sp>
      <p:pic>
        <p:nvPicPr>
          <p:cNvPr id="17410" name="Picture 2" descr="C:\Users\HUBERJ~1\AppData\Local\Temp\Rar$DIa5868.40224\static_qr_code_without_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836712"/>
            <a:ext cx="6048672" cy="6048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Bildschirmpräsentation (4:3)</PresentationFormat>
  <Paragraphs>4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Larissa-Design</vt:lpstr>
      <vt:lpstr>Folie 1</vt:lpstr>
      <vt:lpstr>Folie 2</vt:lpstr>
      <vt:lpstr>Folie 3</vt:lpstr>
      <vt:lpstr>Einführung Flächeninhalt im Rechteck und Quadrat</vt:lpstr>
      <vt:lpstr>Berechnung Flächeninhalt im Rechteck 1. Übung</vt:lpstr>
      <vt:lpstr>Rechtecke zeichnen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Huber Judith</dc:creator>
  <cp:lastModifiedBy>Huber Judith</cp:lastModifiedBy>
  <cp:revision>7</cp:revision>
  <dcterms:created xsi:type="dcterms:W3CDTF">2018-04-28T08:41:54Z</dcterms:created>
  <dcterms:modified xsi:type="dcterms:W3CDTF">2018-04-29T08:24:06Z</dcterms:modified>
</cp:coreProperties>
</file>